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8B2-3C27-4985-BDD8-4A11BEE45492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9BB5-3781-4A25-947F-86731C3D2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1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8B2-3C27-4985-BDD8-4A11BEE45492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9BB5-3781-4A25-947F-86731C3D2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2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8B2-3C27-4985-BDD8-4A11BEE45492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9BB5-3781-4A25-947F-86731C3D2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34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8B2-3C27-4985-BDD8-4A11BEE45492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9BB5-3781-4A25-947F-86731C3D2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1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8B2-3C27-4985-BDD8-4A11BEE45492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9BB5-3781-4A25-947F-86731C3D2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9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8B2-3C27-4985-BDD8-4A11BEE45492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9BB5-3781-4A25-947F-86731C3D2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2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8B2-3C27-4985-BDD8-4A11BEE45492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9BB5-3781-4A25-947F-86731C3D2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9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8B2-3C27-4985-BDD8-4A11BEE45492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9BB5-3781-4A25-947F-86731C3D2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47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8B2-3C27-4985-BDD8-4A11BEE45492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9BB5-3781-4A25-947F-86731C3D2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8B2-3C27-4985-BDD8-4A11BEE45492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9BB5-3781-4A25-947F-86731C3D2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8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8B2-3C27-4985-BDD8-4A11BEE45492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9BB5-3781-4A25-947F-86731C3D2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4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B58B2-3C27-4985-BDD8-4A11BEE45492}" type="datetimeFigureOut">
              <a:rPr lang="en-GB" smtClean="0"/>
              <a:t>08/05/2021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29BB5-3781-4A25-947F-86731C3D2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4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462844"/>
            <a:ext cx="9990667" cy="606213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89" y="462844"/>
            <a:ext cx="7905677" cy="60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5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422" cy="57760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00" y="365125"/>
            <a:ext cx="8212322" cy="57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7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422" cy="57760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00" y="365125"/>
            <a:ext cx="8212322" cy="57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422" cy="57760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80" y="365125"/>
            <a:ext cx="8259241" cy="57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2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422" cy="57760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70" y="365125"/>
            <a:ext cx="8303074" cy="57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13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422" cy="57760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70" y="365125"/>
            <a:ext cx="8224052" cy="57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0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422" cy="57760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69" y="365125"/>
            <a:ext cx="8133741" cy="57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422" cy="57760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70" y="365124"/>
            <a:ext cx="8224052" cy="56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422" cy="57760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00" y="365125"/>
            <a:ext cx="8212322" cy="57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2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422" cy="57760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29" y="365124"/>
            <a:ext cx="8200593" cy="564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1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422" cy="57760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29" y="365125"/>
            <a:ext cx="8200593" cy="57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422" cy="57760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80" y="451556"/>
            <a:ext cx="8259241" cy="55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7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422" cy="57760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80" y="365125"/>
            <a:ext cx="8259241" cy="57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1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422" cy="57760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70" y="365125"/>
            <a:ext cx="8224052" cy="57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140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شاشة عريضة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Admin</cp:lastModifiedBy>
  <cp:revision>8</cp:revision>
  <dcterms:created xsi:type="dcterms:W3CDTF">2021-05-08T19:57:56Z</dcterms:created>
  <dcterms:modified xsi:type="dcterms:W3CDTF">2021-05-08T20:18:57Z</dcterms:modified>
</cp:coreProperties>
</file>